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70" r:id="rId3"/>
    <p:sldId id="271" r:id="rId4"/>
    <p:sldId id="272" r:id="rId5"/>
    <p:sldId id="273" r:id="rId6"/>
    <p:sldId id="275" r:id="rId7"/>
    <p:sldId id="276" r:id="rId8"/>
    <p:sldId id="277" r:id="rId9"/>
    <p:sldId id="278" r:id="rId10"/>
    <p:sldId id="279" r:id="rId11"/>
    <p:sldId id="28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0D1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2" autoAdjust="0"/>
    <p:restoredTop sz="94660"/>
  </p:normalViewPr>
  <p:slideViewPr>
    <p:cSldViewPr snapToGrid="0">
      <p:cViewPr varScale="1">
        <p:scale>
          <a:sx n="45" d="100"/>
          <a:sy n="45" d="100"/>
        </p:scale>
        <p:origin x="62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4E5EE54-19EC-4183-98D6-7095EA8960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CDB6F5-99A2-4FA9-A328-FC340BDA49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F283C4-8212-4D43-B2D2-735853CC8EC1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FF940-3478-4090-85E5-B5CC74585B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0D2E65-2C1C-46AF-A7C6-A551F27EAF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39EEB-F54D-4D9F-9A09-91FEAAE092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12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B2B11-F493-4B1C-8730-4B1B4D3E4F96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1A2FA-5CEF-4DD5-9997-79555DBB4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9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B60CA-C9ED-4CA0-89ED-1FE400653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59A993E-902B-4A42-834B-8A0AD6A986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404813"/>
            <a:ext cx="5921375" cy="808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480948F-545E-4B3A-9982-6596DFE878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2306489"/>
            <a:ext cx="5454650" cy="19669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Job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427609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6DA74-FE4C-4B6C-B173-4352F2C14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4">
            <a:extLst>
              <a:ext uri="{FF2B5EF4-FFF2-40B4-BE49-F238E27FC236}">
                <a16:creationId xmlns:a16="http://schemas.microsoft.com/office/drawing/2014/main" id="{22DC3D0B-23EB-451E-B860-0BDCD5B96B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038" y="3295312"/>
            <a:ext cx="4996712" cy="15637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Company: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9269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EB6DA74-FE4C-4B6C-B173-4352F2C14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24">
            <a:extLst>
              <a:ext uri="{FF2B5EF4-FFF2-40B4-BE49-F238E27FC236}">
                <a16:creationId xmlns:a16="http://schemas.microsoft.com/office/drawing/2014/main" id="{5A434041-2735-4CFE-AE3A-495727D5FD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2136363"/>
            <a:ext cx="4996712" cy="15637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Company: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LinkedIn:</a:t>
            </a:r>
          </a:p>
        </p:txBody>
      </p:sp>
      <p:sp>
        <p:nvSpPr>
          <p:cNvPr id="7" name="Text Placeholder 24">
            <a:extLst>
              <a:ext uri="{FF2B5EF4-FFF2-40B4-BE49-F238E27FC236}">
                <a16:creationId xmlns:a16="http://schemas.microsoft.com/office/drawing/2014/main" id="{698F4DCE-B952-496F-93B4-A56C10F6C63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00" y="3884428"/>
            <a:ext cx="4996712" cy="15637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Speaker Name</a:t>
            </a:r>
          </a:p>
          <a:p>
            <a:pPr lvl="0"/>
            <a:r>
              <a:rPr lang="en-US" dirty="0"/>
              <a:t>Company:</a:t>
            </a:r>
          </a:p>
          <a:p>
            <a:pPr lvl="0"/>
            <a:r>
              <a:rPr lang="en-US" dirty="0"/>
              <a:t>Email:</a:t>
            </a:r>
          </a:p>
          <a:p>
            <a:pPr lvl="0"/>
            <a:r>
              <a:rPr lang="en-US" dirty="0"/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318245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8B60CA-C9ED-4CA0-89ED-1FE4006536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F67B8374-84AD-45C9-AE8E-546A16E767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0200" y="404813"/>
            <a:ext cx="5921375" cy="8080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00998E6E-F604-42C5-A52D-3177C561F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0200" y="2306489"/>
            <a:ext cx="5454650" cy="11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First Speaker Name</a:t>
            </a:r>
          </a:p>
          <a:p>
            <a:pPr lvl="0"/>
            <a:r>
              <a:rPr lang="en-US" dirty="0"/>
              <a:t>Job Title, Organization</a:t>
            </a:r>
          </a:p>
        </p:txBody>
      </p:sp>
      <p:sp>
        <p:nvSpPr>
          <p:cNvPr id="10" name="Text Placeholder 24">
            <a:extLst>
              <a:ext uri="{FF2B5EF4-FFF2-40B4-BE49-F238E27FC236}">
                <a16:creationId xmlns:a16="http://schemas.microsoft.com/office/drawing/2014/main" id="{8492CCC7-4AB5-4E6F-911D-A1865CB135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0200" y="3959999"/>
            <a:ext cx="5454650" cy="1119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Speaker Name</a:t>
            </a:r>
          </a:p>
          <a:p>
            <a:pPr lvl="0"/>
            <a:r>
              <a:rPr lang="en-US" dirty="0"/>
              <a:t>Job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190644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D660383-7769-4CCB-AEF9-3C75EB910C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995946F0-2231-4F03-B119-3BF210FB73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Introduction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DA55A4-B1F0-4C54-AD13-F5A293E953C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7129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09BBD6-B919-4BDB-944F-46C1D881C7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AC39DA-6435-4A6A-910D-174F88EF98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D8A5AFF-0B6F-4421-A557-6DE936B490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3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7688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97688" y="14605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8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52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4752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737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TOPIC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6050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A29BF-92A5-48C0-824C-D4DADD1E3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250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08977-6459-4D88-AD10-E52DABCEB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474750"/>
            <a:ext cx="1051560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00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451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C335D6-E804-44C0-AA92-B2BA1B0B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F1CEE4-C769-4115-B8B5-9A88898F6A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8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23F5CC-A91D-46F8-8C8F-1C8F0C7D2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45ED02-2C3D-4B27-921E-FDC7F0121A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dirty="0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1209159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F60F32-B865-4C3E-99CF-166809C7AB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  <a:p>
            <a:r>
              <a:rPr lang="en-US" dirty="0"/>
              <a:t>Email:</a:t>
            </a:r>
          </a:p>
          <a:p>
            <a:r>
              <a:rPr lang="en-US" dirty="0"/>
              <a:t>Company:</a:t>
            </a:r>
          </a:p>
          <a:p>
            <a:r>
              <a:rPr lang="en-US" dirty="0"/>
              <a:t>LinkedIn: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9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C6E34-14E1-4941-A8E5-92ED3999DD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Speaker Name</a:t>
            </a:r>
          </a:p>
          <a:p>
            <a:r>
              <a:rPr lang="en-US" dirty="0"/>
              <a:t>Company:</a:t>
            </a:r>
          </a:p>
          <a:p>
            <a:r>
              <a:rPr lang="en-US" dirty="0"/>
              <a:t>Email:</a:t>
            </a:r>
          </a:p>
          <a:p>
            <a:r>
              <a:rPr lang="en-US" dirty="0"/>
              <a:t>LinkedIn: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29813-8CDF-47B5-BDDD-3255DE7BB0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Second Speaker Name:</a:t>
            </a:r>
          </a:p>
          <a:p>
            <a:r>
              <a:rPr lang="en-US" dirty="0"/>
              <a:t>Company:</a:t>
            </a:r>
          </a:p>
          <a:p>
            <a:r>
              <a:rPr lang="en-US" dirty="0"/>
              <a:t>Email:</a:t>
            </a:r>
          </a:p>
          <a:p>
            <a:r>
              <a:rPr lang="en-US" dirty="0"/>
              <a:t>LinkedIn:</a:t>
            </a:r>
          </a:p>
        </p:txBody>
      </p:sp>
    </p:spTree>
    <p:extLst>
      <p:ext uri="{BB962C8B-B14F-4D97-AF65-F5344CB8AC3E}">
        <p14:creationId xmlns:p14="http://schemas.microsoft.com/office/powerpoint/2010/main" val="424287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266407-69E6-4D06-AD21-F86A872E53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BE4C6-3F1F-4B4B-B312-2452420BE7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First Speaker Name,</a:t>
            </a:r>
          </a:p>
          <a:p>
            <a:r>
              <a:rPr lang="en-US" dirty="0"/>
              <a:t>Job Title, 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49ECBD-F027-4C9C-A7CF-4D61B9E156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Second Speaker Name,</a:t>
            </a:r>
          </a:p>
          <a:p>
            <a:r>
              <a:rPr lang="en-US" dirty="0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3768101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54C8-4383-49C2-8575-F93685001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46D48-451D-4489-87F8-363D6AD93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5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7439-D5B4-4308-98E1-D3932157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ECAB-4134-4B4F-B0BA-A5855E89B8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40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3C45-66F9-4E62-9F61-12022AFE0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31A00-9301-4DF5-9597-62F81678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1DE24-094F-435C-A9A8-807744579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7627E-57F6-45BC-873B-62E876DFF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6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C200-6B1A-4A78-9042-5713AB2F6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A299-5953-46D6-9283-AB9413B0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3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3DAC8-3F18-49E6-BBB7-02BADE1F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11C2-D8B3-4513-989E-2D86650F1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95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49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Ervay</dc:creator>
  <cp:lastModifiedBy>Lloyd Healy</cp:lastModifiedBy>
  <cp:revision>22</cp:revision>
  <dcterms:created xsi:type="dcterms:W3CDTF">2017-12-11T21:36:48Z</dcterms:created>
  <dcterms:modified xsi:type="dcterms:W3CDTF">2018-12-17T18:48:25Z</dcterms:modified>
</cp:coreProperties>
</file>